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4" autoAdjust="0"/>
  </p:normalViewPr>
  <p:slideViewPr>
    <p:cSldViewPr>
      <p:cViewPr varScale="1">
        <p:scale>
          <a:sx n="106" d="100"/>
          <a:sy n="106" d="100"/>
        </p:scale>
        <p:origin x="-18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88E2-DFC0-42AF-9720-2361E34EAF7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4273-A489-4915-9E0F-F18AF49BD9F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9600" y="188913"/>
            <a:ext cx="1924050" cy="58785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2688" y="188913"/>
            <a:ext cx="5624512" cy="58785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B32A-D979-4660-8E9E-5E7C5BD80EA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0E99-F7F0-4EFA-8E73-8BB2AD6E4B9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F44-7F82-4264-AE21-07A3C603044C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2580-7713-4B8E-8B27-9A88D8C57F6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D52F-B5D7-4722-861C-5D352A4FB0A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5921-1B7C-46C6-A3B9-FAE4DB55022B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4650-A099-4CA0-B831-4247635B493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7D72-D0EF-4C0E-8CF0-1965815F6F7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4359-B50E-455E-99DC-2F6C663917E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2688" y="188913"/>
            <a:ext cx="7680325" cy="6477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696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53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174478-C53C-4C9E-9C32-FBAAD172B6F4}" type="slidenum">
              <a:rPr lang="fr-FR" altLang="ja-JP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  <p:pic>
        <p:nvPicPr>
          <p:cNvPr id="1031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2000" b="1"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900" b="1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 b="1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parní 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kulma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Premium Care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steam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curler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CF3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810</a:t>
            </a:r>
            <a:endParaRPr lang="en-US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55976" y="764704"/>
            <a:ext cx="4608512" cy="4855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 fontAlgn="ctr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b="1" dirty="0" smtClean="0">
                <a:solidFill>
                  <a:srgbClr val="8E8581"/>
                </a:solidFill>
                <a:latin typeface="Calibri" pitchFamily="34" charset="0"/>
              </a:rPr>
              <a:t>Unikátní technologie </a:t>
            </a:r>
            <a:r>
              <a:rPr lang="cs-CZ" sz="1350" b="1" dirty="0" err="1" smtClean="0">
                <a:solidFill>
                  <a:srgbClr val="8E8581"/>
                </a:solidFill>
                <a:latin typeface="Calibri" pitchFamily="34" charset="0"/>
              </a:rPr>
              <a:t>Hydraboost</a:t>
            </a:r>
            <a:r>
              <a:rPr lang="cs-CZ" sz="1350" b="1" dirty="0" smtClean="0">
                <a:solidFill>
                  <a:srgbClr val="8E8581"/>
                </a:solidFill>
                <a:latin typeface="Calibri" pitchFamily="34" charset="0"/>
              </a:rPr>
              <a:t>: jemná pára vycházející ze 48 </a:t>
            </a:r>
            <a:r>
              <a:rPr lang="cs-CZ" sz="1350" b="1" dirty="0" err="1" smtClean="0">
                <a:solidFill>
                  <a:srgbClr val="8E8581"/>
                </a:solidFill>
                <a:latin typeface="Calibri" pitchFamily="34" charset="0"/>
              </a:rPr>
              <a:t>mikro</a:t>
            </a:r>
            <a:r>
              <a:rPr lang="cs-CZ" sz="1350" b="1" dirty="0" smtClean="0">
                <a:solidFill>
                  <a:srgbClr val="8E8581"/>
                </a:solidFill>
                <a:latin typeface="Calibri" pitchFamily="34" charset="0"/>
              </a:rPr>
              <a:t> otvorů zachovává přirozenou hydrataci* vlasů pro pružné, dlouhotrvající a lesklé vlny bez rizika poškození vlasů</a:t>
            </a:r>
          </a:p>
          <a:p>
            <a:pPr marL="273050" indent="-266700" fontAlgn="ctr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Exkluzivní povrch a kašmírovým keratinem a </a:t>
            </a:r>
            <a:r>
              <a:rPr lang="cs-CZ" sz="135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arganovým</a:t>
            </a:r>
            <a:r>
              <a:rPr lang="cs-CZ" sz="13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olejem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pro zářivě lesklé vlasy</a:t>
            </a:r>
            <a:endParaRPr lang="en-US" sz="135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 fontAlgn="ctr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Optimální doba natáčení: elektronická kontrola času 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se zvukovým signálem, zabraňuje dehydrataci a poškození vlasů</a:t>
            </a:r>
          </a:p>
          <a:p>
            <a:pPr marL="273050" indent="-266700" fontAlgn="ctr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Průměr 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25 mm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pro přirozený výsledek</a:t>
            </a:r>
          </a:p>
          <a:p>
            <a:pPr marL="273050" indent="-266700" fontAlgn="ctr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</a:t>
            </a:r>
            <a:r>
              <a:rPr lang="cs-CZ" sz="13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ermostat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8 p</a:t>
            </a:r>
            <a:r>
              <a:rPr lang="cs-CZ" sz="13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ozic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): 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130-200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°C umožňuje individuální nastavení podle typu vlasů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digitální LCD display pro snadnou kontrolu teploty</a:t>
            </a:r>
          </a:p>
          <a:p>
            <a:pPr marL="273050" indent="-266700" fontAlgn="b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rychlé </a:t>
            </a:r>
            <a:r>
              <a:rPr lang="cs-CZ" sz="13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nahřátí</a:t>
            </a: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pro okamžité použití –  45 s</a:t>
            </a:r>
          </a:p>
          <a:p>
            <a:pPr marL="273050" indent="-266700" fontAlgn="b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bezpečnostní automatické vypnutí po 1 hodině</a:t>
            </a:r>
            <a:endParaRPr lang="en-US" sz="13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otočná šňůra pro snadnou manipulaci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světelný indikátor zapnuto/vypnuto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studený konec pro snadnou manipulaci</a:t>
            </a:r>
          </a:p>
          <a:p>
            <a:pPr marL="273050" indent="-266700" fontAlgn="b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klip pro snadné přichycení pramenu vlasů</a:t>
            </a:r>
          </a:p>
          <a:p>
            <a:pPr marL="273050" indent="-266700" fontAlgn="b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Řadu Premium Care  doporučuje  </a:t>
            </a:r>
          </a:p>
          <a:p>
            <a:pPr marL="273050" indent="-266700" fontAlgn="b">
              <a:buClr>
                <a:srgbClr val="CE1111"/>
              </a:buClr>
            </a:pPr>
            <a:r>
              <a:rPr lang="cs-CZ" sz="13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topmodelka </a:t>
            </a:r>
            <a:r>
              <a:rPr lang="cs-CZ" sz="13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Daniela Peštová</a:t>
            </a:r>
          </a:p>
          <a:p>
            <a:pPr marL="273050" indent="-266700" fontAlgn="b">
              <a:buClr>
                <a:srgbClr val="CE1111"/>
              </a:buClr>
            </a:pPr>
            <a:endParaRPr lang="cs-CZ" sz="13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 fontAlgn="b">
              <a:buClr>
                <a:srgbClr val="CE1111"/>
              </a:buClr>
            </a:pP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*</a:t>
            </a:r>
            <a:r>
              <a:rPr lang="cs-CZ" sz="13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při</a:t>
            </a: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170°C / 10s </a:t>
            </a:r>
            <a:r>
              <a:rPr lang="cs-CZ" sz="13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s párou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48425"/>
            <a:ext cx="2876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7" y="548681"/>
            <a:ext cx="136403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429000"/>
            <a:ext cx="101665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420888"/>
            <a:ext cx="1008112" cy="99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3" y="4437112"/>
            <a:ext cx="1008112" cy="101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1" y="5445224"/>
            <a:ext cx="9443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763602">
            <a:off x="726620" y="3311399"/>
            <a:ext cx="2781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5013176"/>
            <a:ext cx="2880320" cy="128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400000">
            <a:off x="1165498" y="2587030"/>
            <a:ext cx="4552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kmareckova.EU\Desktop\MIX\pestova-sticker-onlin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0272" y="4734272"/>
            <a:ext cx="2123728" cy="21237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B Presentation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Verdana"/>
        <a:ea typeface="ＭＳ Ｐゴシック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139</Words>
  <Application>Microsoft Office PowerPoint</Application>
  <PresentationFormat>Předvádění na obrazovce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SEB Presentation</vt:lpstr>
      <vt:lpstr>Prezentace aplikace PowerPoint</vt:lpstr>
    </vt:vector>
  </TitlesOfParts>
  <Company>Groupe SEB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Minicompact</dc:title>
  <dc:creator>Pavlína Vacková</dc:creator>
  <cp:lastModifiedBy>KB-Liscova Veronika</cp:lastModifiedBy>
  <cp:revision>255</cp:revision>
  <dcterms:created xsi:type="dcterms:W3CDTF">2010-11-18T14:50:15Z</dcterms:created>
  <dcterms:modified xsi:type="dcterms:W3CDTF">2018-02-27T12:50:21Z</dcterms:modified>
</cp:coreProperties>
</file>